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9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Spotlight 9 Module 5</a:t>
            </a:r>
          </a:p>
          <a:p>
            <a:r>
              <a:rPr lang="en-US" dirty="0" smtClean="0"/>
              <a:t>Culture Corner</a:t>
            </a:r>
          </a:p>
          <a:p>
            <a:r>
              <a:rPr lang="ru-RU" dirty="0" smtClean="0"/>
              <a:t>Работа выполнена учителем английского языка </a:t>
            </a:r>
            <a:r>
              <a:rPr lang="ru-RU" smtClean="0"/>
              <a:t>МОБУ </a:t>
            </a:r>
            <a:r>
              <a:rPr lang="ru-RU" smtClean="0"/>
              <a:t>Никитинская СОШ </a:t>
            </a:r>
            <a:r>
              <a:rPr lang="ru-RU" dirty="0" err="1" smtClean="0"/>
              <a:t>Саракташского</a:t>
            </a:r>
            <a:r>
              <a:rPr lang="ru-RU" dirty="0" smtClean="0"/>
              <a:t> района оренбургской области </a:t>
            </a:r>
          </a:p>
          <a:p>
            <a:r>
              <a:rPr lang="ru-RU" dirty="0" err="1" smtClean="0"/>
              <a:t>Тукманбетовой</a:t>
            </a:r>
            <a:r>
              <a:rPr lang="ru-RU" dirty="0" smtClean="0"/>
              <a:t> </a:t>
            </a:r>
            <a:r>
              <a:rPr lang="ru-RU" dirty="0" err="1" smtClean="0"/>
              <a:t>л.р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William Shakespeare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657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Позитроника\Desktop\images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24744"/>
            <a:ext cx="5760640" cy="5636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335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373216"/>
            <a:ext cx="8534400" cy="132819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William Shakespeare was born in Stratford-upon-Avon in England in April 23</a:t>
            </a:r>
            <a:r>
              <a:rPr lang="en-US" baseline="30000" dirty="0" smtClean="0">
                <a:solidFill>
                  <a:schemeClr val="tx1"/>
                </a:solidFill>
              </a:rPr>
              <a:t>rd</a:t>
            </a:r>
            <a:r>
              <a:rPr lang="en-US" dirty="0" smtClean="0">
                <a:solidFill>
                  <a:schemeClr val="tx1"/>
                </a:solidFill>
              </a:rPr>
              <a:t> in 1564 into a family of a prosperous wool-dealer.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Позитроника\Desktop\шекспир\shekspir (1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0"/>
            <a:ext cx="5148064" cy="525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14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3861048"/>
            <a:ext cx="8503920" cy="4572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 1582 he married Anne Hathaway who bore him 3 children. Virtually nothing is known of Shakespeare’s  life from 1585-1592. Tradition has it that he left Stratford with a company of actors. Certainly he found his way to London, where he became connected with “Globe” theatre as an actor and playwright.</a:t>
            </a:r>
            <a:endParaRPr lang="ru-RU" dirty="0"/>
          </a:p>
        </p:txBody>
      </p:sp>
      <p:pic>
        <p:nvPicPr>
          <p:cNvPr id="3075" name="Picture 3" descr="C:\Users\Позитроника\Desktop\шекспир\rebuild-arch-masterpieces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-1"/>
            <a:ext cx="6012160" cy="392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65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16632"/>
            <a:ext cx="8534400" cy="93610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His earliest plays, written in 1589-93, include “The Comedy of Error’s, “The Taming of the Shrew”, “Two Gentlemen of Verona”. </a:t>
            </a:r>
            <a:endParaRPr lang="ru-RU" sz="2000" dirty="0"/>
          </a:p>
        </p:txBody>
      </p:sp>
      <p:pic>
        <p:nvPicPr>
          <p:cNvPr id="4099" name="Picture 3" descr="C:\Users\Позитроника\Desktop\шекспир\ace0b25b3a91881ab4101b6d24c6416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694" y="1058958"/>
            <a:ext cx="9177337" cy="588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173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1601 Shakespeare wrote </a:t>
            </a:r>
            <a:endParaRPr lang="ru-RU" dirty="0"/>
          </a:p>
        </p:txBody>
      </p:sp>
      <p:pic>
        <p:nvPicPr>
          <p:cNvPr id="5122" name="Picture 2" descr="C:\Users\Позитроника\Desktop\шекспир\0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223" y="980728"/>
            <a:ext cx="4244696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Позитроника\Desktop\шекспир\0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41275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Позитроника\Desktop\шекспир\bookcov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959412"/>
            <a:ext cx="4564681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63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 comedies also include</a:t>
            </a:r>
            <a:endParaRPr lang="ru-RU" dirty="0"/>
          </a:p>
        </p:txBody>
      </p:sp>
      <p:pic>
        <p:nvPicPr>
          <p:cNvPr id="6146" name="Picture 2" descr="C:\Users\Позитроника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36" y="1052736"/>
            <a:ext cx="4143988" cy="5727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Позитроника\Desktop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052736"/>
            <a:ext cx="3755069" cy="578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Позитроника\Desktop\images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052735"/>
            <a:ext cx="3366839" cy="586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20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1601 Shakespeare  wrote his best tragedies</a:t>
            </a:r>
            <a:endParaRPr lang="ru-RU" dirty="0"/>
          </a:p>
        </p:txBody>
      </p:sp>
      <p:pic>
        <p:nvPicPr>
          <p:cNvPr id="7170" name="Picture 2" descr="C:\Users\Позитроника\Desktop\шекспир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5"/>
            <a:ext cx="4716016" cy="579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Позитроника\Desktop\шекспир\King-Lear-William-Shakespea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052735"/>
            <a:ext cx="3712443" cy="581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Позитроника\Desktop\шекспир\Без назван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020120"/>
            <a:ext cx="4320480" cy="597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96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 historical plays include </a:t>
            </a:r>
            <a:endParaRPr lang="ru-RU" dirty="0"/>
          </a:p>
        </p:txBody>
      </p:sp>
      <p:pic>
        <p:nvPicPr>
          <p:cNvPr id="8194" name="Picture 2" descr="C:\Users\Позитроника\Desktop\шекспир\200px-Richardthir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7" y="980728"/>
            <a:ext cx="3933265" cy="589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Позитроника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281" y="980728"/>
            <a:ext cx="5211301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Позитроника\Desktop\image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985474"/>
            <a:ext cx="3707904" cy="5895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Позитроника\Desktop\images (2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980727"/>
            <a:ext cx="3595255" cy="586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87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Shakespeare is also known as the author of 2 poems and 154 sonnets.</a:t>
            </a:r>
            <a:endParaRPr lang="ru-RU" sz="2400" dirty="0"/>
          </a:p>
        </p:txBody>
      </p:sp>
      <p:pic>
        <p:nvPicPr>
          <p:cNvPr id="9218" name="Picture 2" descr="C:\Users\Позитроника\Desktop\шекспир\sonnets-an-english-16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908720"/>
            <a:ext cx="4572000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Unknown Shakespeare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longest play is “Hamlet” with 4042 lines and 29551 words, 1242 words longer than “Richard III.</a:t>
            </a:r>
          </a:p>
          <a:p>
            <a:r>
              <a:rPr lang="en-US" dirty="0" smtClean="0"/>
              <a:t>Shakespeare had one of the largest vocabularies of any English writer, about 30000 words.</a:t>
            </a:r>
          </a:p>
          <a:p>
            <a:r>
              <a:rPr lang="en-US" dirty="0" smtClean="0"/>
              <a:t>He had an extraordinary grasp of medical service. In 37 plays he mentioned practically all the diseases and drugs of the day.</a:t>
            </a:r>
          </a:p>
        </p:txBody>
      </p:sp>
      <p:pic>
        <p:nvPicPr>
          <p:cNvPr id="1026" name="Picture 2" descr="C:\Users\Позитроника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4268477"/>
            <a:ext cx="3779912" cy="2561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18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yourself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406205"/>
            <a:ext cx="5328592" cy="68407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Shakespeare’s plays are only performed and studied in England.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40152" y="1406205"/>
            <a:ext cx="2808312" cy="51062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False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2090281"/>
            <a:ext cx="4608512" cy="54663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Shakespeare earned a lot of money.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2705633"/>
            <a:ext cx="4608512" cy="54663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“Romeo and Juliet” is a comedy.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40152" y="2751493"/>
            <a:ext cx="2808312" cy="50077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False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40152" y="2021558"/>
            <a:ext cx="2808312" cy="68407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Not stated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3428819"/>
            <a:ext cx="4608512" cy="54663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There weren’t any women actors in his plays.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40152" y="3428819"/>
            <a:ext cx="2808312" cy="50077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True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4164313"/>
            <a:ext cx="4608512" cy="54663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Shakespeare’s plays showed what life was like in Elizabethan times.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940152" y="4187242"/>
            <a:ext cx="2808312" cy="50077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True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940152" y="4975778"/>
            <a:ext cx="2808312" cy="50077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True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4975778"/>
            <a:ext cx="4608512" cy="54663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The original Globe Theatre was destroyed by fire.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27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412776"/>
            <a:ext cx="4320480" cy="496855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Much ado about nothing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The beginning of the end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To win golden opinions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Life is not all cakes and ale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Sweets to sweet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Brevity is the soul of wit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99992" y="1412776"/>
            <a:ext cx="4536504" cy="496855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Жизнь прожить – не поле перейти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Прекрасное – прекрасной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Много шума из нечего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Начало конца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Краткость сестра таланта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Заслужить благоприятное мнение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915816" y="2564904"/>
            <a:ext cx="1584176" cy="10081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924556" y="3068960"/>
            <a:ext cx="1584176" cy="10081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699792" y="3717032"/>
            <a:ext cx="1800200" cy="15121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3068216" y="2564904"/>
            <a:ext cx="1440516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2041135" y="3068960"/>
            <a:ext cx="2458857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2783810" y="4725144"/>
            <a:ext cx="1724922" cy="5029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9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412776"/>
            <a:ext cx="8856984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 for</a:t>
            </a:r>
          </a:p>
          <a:p>
            <a:pPr algn="ctr"/>
            <a:r>
              <a:rPr lang="en-US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attention!</a:t>
            </a:r>
            <a:endParaRPr lang="ru-RU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040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https://www.google.ru/search?q=%D1%88%D0%B5%D0%BA%D1%81%D0%BF%D0%B8%D1%80+%D0%B8+%</a:t>
            </a:r>
            <a:r>
              <a:rPr lang="en-US" dirty="0" smtClean="0"/>
              <a:t>D0%BF%D1%80%D0%BE%D0%B8%D0%B7%D0%B2%D0%B5%D0%B4%D0%B5%D0%BD%D0%B8%D1%8F&amp;newwindow=1&amp;espv=2&amp;biw=1366&amp;bih=662&amp;source=lnms&amp;tbm=isch&amp;sa=X&amp;ved=0ahUKEwimkaqb1d_RAhWF1iwKHXQjDQkQ_AUIBigB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617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85</TotalTime>
  <Words>356</Words>
  <Application>Microsoft Office PowerPoint</Application>
  <PresentationFormat>Экран (4:3)</PresentationFormat>
  <Paragraphs>55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Georgia</vt:lpstr>
      <vt:lpstr>Wingdings</vt:lpstr>
      <vt:lpstr>Wingdings 2</vt:lpstr>
      <vt:lpstr>Официальная</vt:lpstr>
      <vt:lpstr>William Shakespeare</vt:lpstr>
      <vt:lpstr>Презентация PowerPoint</vt:lpstr>
      <vt:lpstr>William Shakespeare was born in Stratford-upon-Avon in England in April 23rd in 1564 into a family of a prosperous wool-dealer.</vt:lpstr>
      <vt:lpstr>Презентация PowerPoint</vt:lpstr>
      <vt:lpstr>His earliest plays, written in 1589-93, include “The Comedy of Error’s, “The Taming of the Shrew”, “Two Gentlemen of Verona”. </vt:lpstr>
      <vt:lpstr>Before 1601 Shakespeare wrote </vt:lpstr>
      <vt:lpstr>His comedies also include</vt:lpstr>
      <vt:lpstr>From 1601 Shakespeare  wrote his best tragedies</vt:lpstr>
      <vt:lpstr>His historical plays include </vt:lpstr>
      <vt:lpstr>Shakespeare is also known as the author of 2 poems and 154 sonnets.</vt:lpstr>
      <vt:lpstr>Unknown Shakespeare</vt:lpstr>
      <vt:lpstr>Check yourself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William Shakespeare</dc:title>
  <dc:creator>Позитроника</dc:creator>
  <cp:lastModifiedBy>Оператор</cp:lastModifiedBy>
  <cp:revision>15</cp:revision>
  <dcterms:created xsi:type="dcterms:W3CDTF">2017-01-23T14:12:45Z</dcterms:created>
  <dcterms:modified xsi:type="dcterms:W3CDTF">2017-01-30T05:00:01Z</dcterms:modified>
</cp:coreProperties>
</file>